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76" r:id="rId9"/>
    <p:sldId id="286" r:id="rId10"/>
    <p:sldId id="287" r:id="rId11"/>
    <p:sldId id="278" r:id="rId12"/>
    <p:sldId id="279" r:id="rId13"/>
    <p:sldId id="280" r:id="rId14"/>
    <p:sldId id="281" r:id="rId15"/>
    <p:sldId id="285" r:id="rId16"/>
    <p:sldId id="282" r:id="rId17"/>
    <p:sldId id="263" r:id="rId18"/>
    <p:sldId id="284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5FFB0-736C-45CC-A5B5-0BC6DCFDE85E}" type="datetimeFigureOut">
              <a:rPr lang="ko-KR" altLang="en-US" smtClean="0"/>
              <a:t>2023-01-29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38F0-8E99-4F77-BBDD-6AB9A93C1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9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638F0-8E99-4F77-BBDD-6AB9A93C11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5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9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09.png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0.png"/><Relationship Id="rId12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8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2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2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53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56.png"/><Relationship Id="rId7" Type="http://schemas.openxmlformats.org/officeDocument/2006/relationships/image" Target="../media/image8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1.png"/><Relationship Id="rId4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22709" y="8757565"/>
            <a:ext cx="4034648" cy="6150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6086" y="2644413"/>
            <a:ext cx="9476190" cy="4402197"/>
            <a:chOff x="4666086" y="2644413"/>
            <a:chExt cx="9476190" cy="4402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6216" y="6451520"/>
              <a:ext cx="5298280" cy="61903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666086" y="2644413"/>
              <a:ext cx="9469609" cy="3382003"/>
              <a:chOff x="4666086" y="2644413"/>
              <a:chExt cx="9469609" cy="33820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66086" y="2644413"/>
                <a:ext cx="9469609" cy="33820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3280" y="-1002791"/>
            <a:ext cx="897711" cy="3422863"/>
            <a:chOff x="5503280" y="-1002791"/>
            <a:chExt cx="897711" cy="3422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503280" y="-1002791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47602" y="1388644"/>
            <a:ext cx="19566650" cy="9585298"/>
            <a:chOff x="-1147602" y="1388644"/>
            <a:chExt cx="19566650" cy="9585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47602" y="1388644"/>
              <a:ext cx="19566650" cy="95852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527" y="253480"/>
            <a:ext cx="4565317" cy="999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269" y="1235856"/>
            <a:ext cx="5879329" cy="152788"/>
            <a:chOff x="532269" y="1235856"/>
            <a:chExt cx="5879329" cy="152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269" y="1235856"/>
              <a:ext cx="5879329" cy="152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269" y="1785032"/>
            <a:ext cx="11012938" cy="7582472"/>
            <a:chOff x="532269" y="1785032"/>
            <a:chExt cx="11012938" cy="75824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269" y="1785032"/>
              <a:ext cx="11012938" cy="7582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1111" y="2865187"/>
            <a:ext cx="6066667" cy="6632212"/>
            <a:chOff x="11181111" y="2865187"/>
            <a:chExt cx="6066667" cy="66322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898338" y="3147960"/>
              <a:ext cx="6632212" cy="6066667"/>
              <a:chOff x="10898338" y="3147960"/>
              <a:chExt cx="6632212" cy="60666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0898338" y="3147960"/>
                <a:ext cx="6632212" cy="60666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6555" y="4693993"/>
              <a:ext cx="5502463" cy="38674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0840" y="3645489"/>
              <a:ext cx="3122094" cy="688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88644"/>
            <a:ext cx="18419048" cy="8375249"/>
            <a:chOff x="0" y="1388644"/>
            <a:chExt cx="18419048" cy="8375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88644"/>
              <a:ext cx="18419048" cy="8375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7143" y="-780476"/>
            <a:ext cx="3172381" cy="17352381"/>
            <a:chOff x="7547143" y="-780476"/>
            <a:chExt cx="3172381" cy="173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547143" y="-780476"/>
              <a:ext cx="3172381" cy="173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032" y="522893"/>
            <a:ext cx="5900424" cy="5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269" y="1235856"/>
            <a:ext cx="5879329" cy="152788"/>
            <a:chOff x="532269" y="1235856"/>
            <a:chExt cx="5879329" cy="152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269" y="1235856"/>
              <a:ext cx="5879329" cy="152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6167" y="6719188"/>
            <a:ext cx="7117942" cy="7401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09105" y="1737023"/>
            <a:ext cx="13478113" cy="4548692"/>
            <a:chOff x="2109105" y="1737023"/>
            <a:chExt cx="13478113" cy="4548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9105" y="1737023"/>
              <a:ext cx="13478113" cy="45486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431" y="7539621"/>
            <a:ext cx="15609668" cy="1507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64909" y="321981"/>
            <a:ext cx="1218084" cy="1846986"/>
            <a:chOff x="16264909" y="321981"/>
            <a:chExt cx="1218084" cy="18469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64909" y="321981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88644"/>
            <a:ext cx="18419048" cy="8375249"/>
            <a:chOff x="0" y="1388644"/>
            <a:chExt cx="18419048" cy="8375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88644"/>
              <a:ext cx="18419048" cy="8375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26036" y="6933843"/>
            <a:ext cx="4140341" cy="4038786"/>
            <a:chOff x="-1026036" y="6933843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26036" y="6933843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13810" y="-723333"/>
            <a:ext cx="3934286" cy="16476190"/>
            <a:chOff x="7413810" y="-723333"/>
            <a:chExt cx="3934286" cy="16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413810" y="-723333"/>
              <a:ext cx="3934286" cy="164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457" y="6904934"/>
            <a:ext cx="14531532" cy="16412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813" y="335791"/>
            <a:ext cx="6098684" cy="6631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364" y="888604"/>
            <a:ext cx="8746493" cy="152788"/>
            <a:chOff x="396364" y="888604"/>
            <a:chExt cx="8746493" cy="152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364" y="888604"/>
              <a:ext cx="8746493" cy="152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9387" y="5854759"/>
            <a:ext cx="6277399" cy="7248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4230" y="2101314"/>
            <a:ext cx="14294047" cy="3089162"/>
            <a:chOff x="1764230" y="2101314"/>
            <a:chExt cx="14294047" cy="3089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4230" y="2101314"/>
              <a:ext cx="14294047" cy="3089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5775" y="-676283"/>
            <a:ext cx="5416968" cy="4735422"/>
            <a:chOff x="13745775" y="-676283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5775" y="-676283"/>
              <a:ext cx="5416968" cy="47354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-599083" y="1106919"/>
            <a:ext cx="2436938" cy="5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8896" y="65599"/>
            <a:ext cx="16443842" cy="8453008"/>
            <a:chOff x="1238896" y="65599"/>
            <a:chExt cx="16443842" cy="8453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96" y="65599"/>
              <a:ext cx="16443842" cy="8453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5022" y="669612"/>
            <a:ext cx="1627900" cy="16980152"/>
            <a:chOff x="8915022" y="669612"/>
            <a:chExt cx="1627900" cy="16980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15022" y="669612"/>
              <a:ext cx="1627900" cy="169801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1061" y="8664458"/>
            <a:ext cx="10452087" cy="989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9982" y="5078269"/>
            <a:ext cx="6467866" cy="1934693"/>
            <a:chOff x="8709982" y="5078269"/>
            <a:chExt cx="6467866" cy="1934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60000">
              <a:off x="8709982" y="5078269"/>
              <a:ext cx="6467866" cy="1934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272" y="2863009"/>
            <a:ext cx="772610" cy="998297"/>
            <a:chOff x="209272" y="2863009"/>
            <a:chExt cx="772610" cy="998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272" y="2863009"/>
              <a:ext cx="772610" cy="998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5775" y="-676283"/>
            <a:ext cx="5416968" cy="4735422"/>
            <a:chOff x="13745775" y="-676283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5775" y="-676283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0348" y="237439"/>
            <a:ext cx="2425019" cy="16893717"/>
            <a:chOff x="7930348" y="237439"/>
            <a:chExt cx="2425019" cy="16893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930348" y="237439"/>
              <a:ext cx="2425019" cy="16893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2560" y="7835284"/>
            <a:ext cx="14184268" cy="14034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733537" y="1211976"/>
            <a:ext cx="2436938" cy="5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275" y="477693"/>
            <a:ext cx="12775049" cy="5935881"/>
            <a:chOff x="987275" y="477693"/>
            <a:chExt cx="12775049" cy="5935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275" y="477693"/>
              <a:ext cx="12775049" cy="5935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5426" y="3639047"/>
            <a:ext cx="7825895" cy="3583845"/>
            <a:chOff x="9565426" y="3639047"/>
            <a:chExt cx="7825895" cy="3583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6401" y="2081048"/>
              <a:ext cx="15651790" cy="716768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5426" y="3639047"/>
              <a:ext cx="7825895" cy="3583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2497" y="-278819"/>
            <a:ext cx="897711" cy="3422863"/>
            <a:chOff x="16922497" y="-278819"/>
            <a:chExt cx="897711" cy="34228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2497" y="-278819"/>
              <a:ext cx="897711" cy="34228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12404" y="5365699"/>
            <a:ext cx="4537874" cy="851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055" y="2770275"/>
            <a:ext cx="659515" cy="868773"/>
            <a:chOff x="195055" y="2770275"/>
            <a:chExt cx="659515" cy="868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055" y="2770275"/>
              <a:ext cx="659515" cy="868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2823" y="-4023050"/>
            <a:ext cx="10396966" cy="18402611"/>
            <a:chOff x="4002823" y="-4023050"/>
            <a:chExt cx="10396966" cy="18402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002823" y="-4023050"/>
              <a:ext cx="10396966" cy="18402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2844" y="672978"/>
            <a:ext cx="10583718" cy="163007"/>
            <a:chOff x="5792844" y="672978"/>
            <a:chExt cx="10583718" cy="163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2844" y="672978"/>
              <a:ext cx="10583718" cy="1630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249" y="108890"/>
            <a:ext cx="4441818" cy="1420199"/>
          </a:xfrm>
          <a:prstGeom prst="rect">
            <a:avLst/>
          </a:prstGeom>
        </p:spPr>
      </p:pic>
      <p:pic>
        <p:nvPicPr>
          <p:cNvPr id="2" name="KakaoTalk_20230129_121714153">
            <a:hlinkClick r:id="" action="ppaction://media"/>
            <a:extLst>
              <a:ext uri="{FF2B5EF4-FFF2-40B4-BE49-F238E27FC236}">
                <a16:creationId xmlns:a16="http://schemas.microsoft.com/office/drawing/2014/main" id="{1ACA2CB5-2396-45E9-83DF-3DCC51034A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 end="2812"/>
                </p14:media>
              </p:ext>
            </p:extLst>
          </p:nvPr>
        </p:nvPicPr>
        <p:blipFill rotWithShape="1">
          <a:blip r:embed="rId7"/>
          <a:srcRect r="1250" b="12222"/>
          <a:stretch/>
        </p:blipFill>
        <p:spPr>
          <a:xfrm>
            <a:off x="1295400" y="1544443"/>
            <a:ext cx="15544800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1388644"/>
            <a:ext cx="18876190" cy="8375249"/>
            <a:chOff x="-209524" y="1388644"/>
            <a:chExt cx="18876190" cy="8375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1388644"/>
              <a:ext cx="18876190" cy="8375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7143" y="-3222857"/>
            <a:ext cx="8057143" cy="17657143"/>
            <a:chOff x="5257143" y="-3222857"/>
            <a:chExt cx="8057143" cy="176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257143" y="-3222857"/>
              <a:ext cx="8057143" cy="176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727" y="273963"/>
            <a:ext cx="4218398" cy="940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269" y="1235856"/>
            <a:ext cx="4188764" cy="152788"/>
            <a:chOff x="532269" y="1235856"/>
            <a:chExt cx="4188764" cy="152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269" y="1235856"/>
              <a:ext cx="4188764" cy="152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5659" y="2123752"/>
            <a:ext cx="2795846" cy="650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29448" y="321981"/>
            <a:ext cx="491544" cy="1874196"/>
            <a:chOff x="17529448" y="321981"/>
            <a:chExt cx="491544" cy="18741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9448" y="321981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153" y="2014271"/>
            <a:ext cx="12603833" cy="4377012"/>
            <a:chOff x="944153" y="2014271"/>
            <a:chExt cx="12603833" cy="43770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153" y="2014271"/>
              <a:ext cx="12603833" cy="43770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7354" y="5924215"/>
            <a:ext cx="8866667" cy="3047619"/>
            <a:chOff x="1727354" y="5924215"/>
            <a:chExt cx="8866667" cy="304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7354" y="5924215"/>
              <a:ext cx="8866205" cy="3040796"/>
              <a:chOff x="1727354" y="5924215"/>
              <a:chExt cx="8866205" cy="304079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507272" y="4602294"/>
                <a:ext cx="17732410" cy="608159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7354" y="5924215"/>
                <a:ext cx="8866205" cy="30407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32848" y="7216449"/>
              <a:ext cx="8518404" cy="1607903"/>
              <a:chOff x="1832848" y="7216449"/>
              <a:chExt cx="8518404" cy="160790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32848" y="7216449"/>
                <a:ext cx="8518404" cy="160790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08469" y="2923488"/>
            <a:ext cx="3822506" cy="6077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95640" y="5755021"/>
            <a:ext cx="7085535" cy="32559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53607" y="734139"/>
            <a:ext cx="369285" cy="477156"/>
            <a:chOff x="3053607" y="734139"/>
            <a:chExt cx="369285" cy="4771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3607" y="734139"/>
              <a:ext cx="369285" cy="4771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3972" y="-2269989"/>
            <a:ext cx="5314290" cy="5183939"/>
            <a:chOff x="13283972" y="-2269989"/>
            <a:chExt cx="5314290" cy="5183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83972" y="-2269989"/>
              <a:ext cx="5314290" cy="5183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2381" y="-4247619"/>
            <a:ext cx="10000000" cy="21009524"/>
            <a:chOff x="4352381" y="-4247619"/>
            <a:chExt cx="10000000" cy="2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52381" y="-4247619"/>
              <a:ext cx="10000000" cy="2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727" y="273963"/>
            <a:ext cx="4218398" cy="940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2269" y="1235856"/>
            <a:ext cx="4188764" cy="152788"/>
            <a:chOff x="532269" y="1235856"/>
            <a:chExt cx="4188764" cy="152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269" y="1235856"/>
              <a:ext cx="4188764" cy="152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2605" y="-1319740"/>
            <a:ext cx="938355" cy="3577835"/>
            <a:chOff x="7342605" y="-1319740"/>
            <a:chExt cx="938355" cy="3577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342605" y="-1319740"/>
              <a:ext cx="938355" cy="3577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320" y="7690518"/>
            <a:ext cx="15013728" cy="2252339"/>
            <a:chOff x="205320" y="7690518"/>
            <a:chExt cx="15013728" cy="2252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54531" y="6711362"/>
              <a:ext cx="30027456" cy="450467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320" y="7690518"/>
              <a:ext cx="15013728" cy="2252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8691" y="236267"/>
            <a:ext cx="11918928" cy="2466667"/>
            <a:chOff x="6328691" y="236267"/>
            <a:chExt cx="11918928" cy="24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28691" y="236267"/>
              <a:ext cx="11700002" cy="2462782"/>
              <a:chOff x="6328691" y="236267"/>
              <a:chExt cx="11700002" cy="246278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28691" y="236267"/>
                <a:ext cx="11700002" cy="246278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74823" y="2075187"/>
              <a:ext cx="2605087" cy="5378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5320" y="2502933"/>
            <a:ext cx="8937538" cy="1794759"/>
            <a:chOff x="205320" y="2502933"/>
            <a:chExt cx="8937538" cy="1794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146303" y="1722700"/>
              <a:ext cx="17875075" cy="358951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320" y="2502933"/>
              <a:ext cx="8937538" cy="17947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5497" y="3167402"/>
            <a:ext cx="8660068" cy="10919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5320" y="4525894"/>
            <a:ext cx="14139684" cy="2881287"/>
            <a:chOff x="205320" y="4525894"/>
            <a:chExt cx="14139684" cy="28812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676457" y="3273316"/>
              <a:ext cx="28279368" cy="576257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320" y="4525894"/>
              <a:ext cx="14139684" cy="288128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47326" y="5872554"/>
            <a:ext cx="9907239" cy="15247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62499" y="8643240"/>
            <a:ext cx="10740192" cy="15198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37898" y="740733"/>
            <a:ext cx="414483" cy="434136"/>
            <a:chOff x="2937898" y="740733"/>
            <a:chExt cx="414483" cy="4341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7898" y="740733"/>
              <a:ext cx="414483" cy="434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2823" y="-4023050"/>
            <a:ext cx="10396966" cy="18402611"/>
            <a:chOff x="4002823" y="-4023050"/>
            <a:chExt cx="10396966" cy="18402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002823" y="-4023050"/>
              <a:ext cx="10396966" cy="18402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0998" y="591474"/>
            <a:ext cx="10583718" cy="163007"/>
            <a:chOff x="3850998" y="591474"/>
            <a:chExt cx="10583718" cy="163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0998" y="591474"/>
              <a:ext cx="10583718" cy="1630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968" y="27386"/>
            <a:ext cx="3075532" cy="1239247"/>
          </a:xfrm>
          <a:prstGeom prst="rect">
            <a:avLst/>
          </a:prstGeom>
        </p:spPr>
      </p:pic>
      <p:pic>
        <p:nvPicPr>
          <p:cNvPr id="7" name="KakaoTalk_20230129_121710568">
            <a:hlinkClick r:id="" action="ppaction://media"/>
            <a:extLst>
              <a:ext uri="{FF2B5EF4-FFF2-40B4-BE49-F238E27FC236}">
                <a16:creationId xmlns:a16="http://schemas.microsoft.com/office/drawing/2014/main" id="{8033116B-6BBD-480C-B28C-C963A0F00F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6" end="2792"/>
                </p14:media>
              </p:ext>
            </p:extLst>
          </p:nvPr>
        </p:nvPicPr>
        <p:blipFill rotWithShape="1">
          <a:blip r:embed="rId7"/>
          <a:srcRect l="7111" t="10125" r="8439" b="4064"/>
          <a:stretch/>
        </p:blipFill>
        <p:spPr>
          <a:xfrm>
            <a:off x="1638300" y="1104799"/>
            <a:ext cx="15011400" cy="8579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844" y="3547953"/>
            <a:ext cx="5031100" cy="1602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5574" y="5401635"/>
            <a:ext cx="5294630" cy="707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620" y="1173123"/>
            <a:ext cx="1574343" cy="1023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5469" y="714620"/>
            <a:ext cx="491544" cy="1874196"/>
            <a:chOff x="3715469" y="714620"/>
            <a:chExt cx="491544" cy="187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469" y="714620"/>
              <a:ext cx="491544" cy="18741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5001" y="5061792"/>
            <a:ext cx="3029653" cy="786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7139" y="5069925"/>
            <a:ext cx="2060034" cy="7864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1068" y="5069925"/>
            <a:ext cx="3048699" cy="7864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4594" y="5069925"/>
            <a:ext cx="1607110" cy="795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8501" y="5208188"/>
            <a:ext cx="3276673" cy="269339"/>
            <a:chOff x="-438501" y="5208188"/>
            <a:chExt cx="3276673" cy="2693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438501" y="5208188"/>
              <a:ext cx="3276673" cy="269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8345" y="5208188"/>
            <a:ext cx="3276673" cy="269339"/>
            <a:chOff x="3538345" y="5208188"/>
            <a:chExt cx="3276673" cy="2693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538345" y="5208188"/>
              <a:ext cx="3276673" cy="2693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1571" y="5208188"/>
            <a:ext cx="3276673" cy="269339"/>
            <a:chOff x="8191571" y="5208188"/>
            <a:chExt cx="3276673" cy="2693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191571" y="5208188"/>
              <a:ext cx="3276673" cy="269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94531" y="5208188"/>
            <a:ext cx="3276673" cy="269339"/>
            <a:chOff x="12494531" y="5208188"/>
            <a:chExt cx="3276673" cy="2693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494531" y="5208188"/>
              <a:ext cx="3276673" cy="26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09980" y="-632380"/>
            <a:ext cx="2066006" cy="3132694"/>
            <a:chOff x="17009980" y="-632380"/>
            <a:chExt cx="2066006" cy="3132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09980" y="-632380"/>
              <a:ext cx="2066006" cy="3132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0400" y="1613504"/>
            <a:ext cx="5423570" cy="124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000" y="2794450"/>
            <a:ext cx="7486971" cy="163007"/>
            <a:chOff x="1142000" y="2794450"/>
            <a:chExt cx="7486971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42000" y="2794450"/>
              <a:ext cx="7486971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34" y="3175253"/>
            <a:ext cx="8209980" cy="5306637"/>
            <a:chOff x="8933734" y="3175253"/>
            <a:chExt cx="8209980" cy="53066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734" y="3175253"/>
              <a:ext cx="8209980" cy="53066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9849" y="4982896"/>
            <a:ext cx="7343272" cy="22339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0040" y="3777500"/>
            <a:ext cx="2638737" cy="676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9209" y="4526330"/>
            <a:ext cx="7292554" cy="2604483"/>
            <a:chOff x="1239209" y="4526330"/>
            <a:chExt cx="7292554" cy="2604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209" y="4526330"/>
              <a:ext cx="7292554" cy="2604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04195" y="7332325"/>
            <a:ext cx="4140341" cy="4038786"/>
            <a:chOff x="-804195" y="7332325"/>
            <a:chExt cx="4140341" cy="40387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4195" y="7332325"/>
              <a:ext cx="4140341" cy="4038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24390-06AB-467B-B0D8-61C2399D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507" y="0"/>
            <a:ext cx="1841326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4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862" y="1252748"/>
            <a:ext cx="4705703" cy="1234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7515" y="2433694"/>
            <a:ext cx="6232742" cy="152788"/>
            <a:chOff x="2417515" y="2433694"/>
            <a:chExt cx="6232742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7515" y="2433694"/>
              <a:ext cx="6232742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2486" y="3367719"/>
            <a:ext cx="16956913" cy="9155947"/>
            <a:chOff x="-342486" y="3367719"/>
            <a:chExt cx="16956913" cy="91559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42486" y="7831647"/>
              <a:ext cx="4810000" cy="4692019"/>
              <a:chOff x="-342486" y="7831647"/>
              <a:chExt cx="4810000" cy="469201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42486" y="7831647"/>
                <a:ext cx="4810000" cy="46920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68151" y="3367719"/>
              <a:ext cx="13446276" cy="5718748"/>
              <a:chOff x="3168151" y="3367719"/>
              <a:chExt cx="13446276" cy="57187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8151" y="3367719"/>
                <a:ext cx="13446276" cy="57187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95" y="7423270"/>
              <a:ext cx="2128678" cy="89311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64" y="6265978"/>
              <a:ext cx="3226440" cy="89311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3211" y="5150409"/>
              <a:ext cx="1599431" cy="89311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5498" y="4056737"/>
              <a:ext cx="1271097" cy="89311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33975" y="8009618"/>
              <a:ext cx="13936275" cy="171251"/>
              <a:chOff x="2333975" y="8009618"/>
              <a:chExt cx="13936275" cy="1712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2333975" y="8009618"/>
                <a:ext cx="13936275" cy="1712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33975" y="6947758"/>
              <a:ext cx="13936275" cy="171251"/>
              <a:chOff x="2333975" y="6947758"/>
              <a:chExt cx="13936275" cy="17125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2333975" y="6947758"/>
                <a:ext cx="13936275" cy="1712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33975" y="5885898"/>
              <a:ext cx="13936275" cy="171251"/>
              <a:chOff x="2333975" y="5885898"/>
              <a:chExt cx="13936275" cy="17125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2333975" y="5885898"/>
                <a:ext cx="13936275" cy="1712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33975" y="4824037"/>
              <a:ext cx="13936275" cy="171251"/>
              <a:chOff x="2333975" y="4824037"/>
              <a:chExt cx="13936275" cy="17125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2333975" y="4824037"/>
                <a:ext cx="13936275" cy="17125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333975" y="3762177"/>
              <a:ext cx="13936275" cy="171251"/>
              <a:chOff x="2333975" y="3762177"/>
              <a:chExt cx="13936275" cy="17125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2333975" y="3762177"/>
                <a:ext cx="13936275" cy="17125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117694" y="3410132"/>
              <a:ext cx="680119" cy="2223883"/>
              <a:chOff x="4117694" y="3410132"/>
              <a:chExt cx="680119" cy="22238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4117694" y="3410132"/>
                <a:ext cx="680119" cy="222388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3982" y="4244763"/>
              <a:ext cx="2258662" cy="5165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151894" y="3286397"/>
              <a:ext cx="680119" cy="4292283"/>
              <a:chOff x="5151894" y="3286397"/>
              <a:chExt cx="680119" cy="42922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5151894" y="3286397"/>
                <a:ext cx="680119" cy="429228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18561" y="2554344"/>
              <a:ext cx="680119" cy="8025617"/>
              <a:chOff x="7018561" y="2554344"/>
              <a:chExt cx="680119" cy="802561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7018561" y="2554344"/>
                <a:ext cx="680119" cy="802561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151894" y="2559257"/>
              <a:ext cx="680119" cy="10292283"/>
              <a:chOff x="8151894" y="2559257"/>
              <a:chExt cx="680119" cy="1029228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8151894" y="2559257"/>
                <a:ext cx="680119" cy="1029228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73830" y="5205858"/>
              <a:ext cx="2258662" cy="5165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25715" y="6302382"/>
              <a:ext cx="2258662" cy="51655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72763" y="7459677"/>
              <a:ext cx="2258662" cy="5165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785856" y="546079"/>
            <a:ext cx="897711" cy="3422863"/>
            <a:chOff x="16785856" y="546079"/>
            <a:chExt cx="897711" cy="34228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85856" y="546079"/>
              <a:ext cx="897711" cy="3422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5597" y="1535238"/>
            <a:ext cx="21331398" cy="9504806"/>
            <a:chOff x="-1865597" y="1535238"/>
            <a:chExt cx="21331398" cy="95048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865597" y="1535238"/>
              <a:ext cx="21331398" cy="95048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5605" y="316852"/>
            <a:ext cx="2095855" cy="1224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81316" y="1372231"/>
            <a:ext cx="2890112" cy="163007"/>
            <a:chOff x="2481316" y="1372231"/>
            <a:chExt cx="28901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481316" y="1372231"/>
              <a:ext cx="2890112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84126" y="-959563"/>
            <a:ext cx="2396132" cy="3633266"/>
            <a:chOff x="16384126" y="-959563"/>
            <a:chExt cx="2396132" cy="3633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4126" y="-959563"/>
              <a:ext cx="2396132" cy="3633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554" y="1985833"/>
            <a:ext cx="16332606" cy="7771476"/>
            <a:chOff x="976554" y="1985833"/>
            <a:chExt cx="16332606" cy="7771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54" y="1985833"/>
              <a:ext cx="16332606" cy="7771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68809" y="-3368180"/>
            <a:ext cx="8548097" cy="19985410"/>
            <a:chOff x="4868809" y="-3368180"/>
            <a:chExt cx="854809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868809" y="-3368180"/>
              <a:ext cx="854809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009" y="1028857"/>
            <a:ext cx="4096893" cy="124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595" y="3688981"/>
            <a:ext cx="3481825" cy="779708"/>
            <a:chOff x="1033595" y="3688981"/>
            <a:chExt cx="3481825" cy="7797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7712" y="3688981"/>
              <a:ext cx="2772859" cy="779708"/>
              <a:chOff x="1417712" y="3688981"/>
              <a:chExt cx="2772859" cy="77970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7712" y="3688981"/>
                <a:ext cx="2772859" cy="77970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911" y="3802211"/>
              <a:ext cx="2451297" cy="545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1968" y="2173469"/>
            <a:ext cx="5181429" cy="163007"/>
            <a:chOff x="6421968" y="2173469"/>
            <a:chExt cx="5181429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1968" y="2173469"/>
              <a:ext cx="5181429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49555" y="3688981"/>
            <a:ext cx="3030381" cy="779708"/>
            <a:chOff x="13349555" y="3688981"/>
            <a:chExt cx="3030381" cy="779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49555" y="3688981"/>
              <a:ext cx="3030381" cy="779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5489" y="4462972"/>
            <a:ext cx="2936663" cy="14976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96871" y="3837240"/>
            <a:ext cx="2750887" cy="5151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32763" y="7344145"/>
            <a:ext cx="3924380" cy="779708"/>
            <a:chOff x="12532763" y="7344145"/>
            <a:chExt cx="3924380" cy="7797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2763" y="7344145"/>
              <a:ext cx="3924380" cy="7797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64916" y="7492402"/>
            <a:ext cx="2803678" cy="515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9019" y="7344145"/>
            <a:ext cx="3829019" cy="779708"/>
            <a:chOff x="7499019" y="7344145"/>
            <a:chExt cx="3829019" cy="7797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9019" y="7344145"/>
              <a:ext cx="3829019" cy="7797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63021" y="7492402"/>
            <a:ext cx="3224087" cy="5151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39121" y="4044190"/>
            <a:ext cx="1282749" cy="61957"/>
            <a:chOff x="4239121" y="4044190"/>
            <a:chExt cx="1282749" cy="619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9121" y="4044190"/>
              <a:ext cx="1282749" cy="61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845" y="4031216"/>
            <a:ext cx="1553688" cy="61957"/>
            <a:chOff x="11860845" y="4031216"/>
            <a:chExt cx="1553688" cy="619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0845" y="4031216"/>
              <a:ext cx="1553688" cy="61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14242" y="7672042"/>
            <a:ext cx="1282749" cy="61957"/>
            <a:chOff x="11414242" y="7672042"/>
            <a:chExt cx="1282749" cy="619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14242" y="7672042"/>
              <a:ext cx="1282749" cy="619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72168" y="5976457"/>
            <a:ext cx="3077493" cy="61957"/>
            <a:chOff x="14872168" y="5976457"/>
            <a:chExt cx="3077493" cy="619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4872168" y="5976457"/>
              <a:ext cx="3077493" cy="61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94784" y="3688981"/>
            <a:ext cx="3481825" cy="779708"/>
            <a:chOff x="4994784" y="3688981"/>
            <a:chExt cx="3481825" cy="77970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378897" y="3688981"/>
              <a:ext cx="2772859" cy="779708"/>
              <a:chOff x="5378897" y="3688981"/>
              <a:chExt cx="2772859" cy="7797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78897" y="3688981"/>
                <a:ext cx="2772859" cy="77970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8100" y="3802212"/>
              <a:ext cx="2321859" cy="5056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10277" y="4078835"/>
            <a:ext cx="1282749" cy="61957"/>
            <a:chOff x="8110277" y="4078835"/>
            <a:chExt cx="1282749" cy="619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0277" y="4078835"/>
              <a:ext cx="1282749" cy="619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73526" y="3708029"/>
            <a:ext cx="3531471" cy="790825"/>
            <a:chOff x="8773526" y="3708029"/>
            <a:chExt cx="3531471" cy="79082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163117" y="3708029"/>
              <a:ext cx="2812396" cy="790825"/>
              <a:chOff x="9163117" y="3708029"/>
              <a:chExt cx="2812396" cy="79082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63117" y="3708029"/>
                <a:ext cx="2812396" cy="79082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6177" y="3822870"/>
              <a:ext cx="2764331" cy="50631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61842" y="4502668"/>
            <a:ext cx="2119939" cy="114053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99496" y="4521715"/>
            <a:ext cx="2746625" cy="7976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96191" y="8218734"/>
            <a:ext cx="1616111" cy="114053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19325" y="8218734"/>
            <a:ext cx="2412682" cy="11405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3440" y="5443454"/>
            <a:ext cx="6444520" cy="4581090"/>
            <a:chOff x="53440" y="5443454"/>
            <a:chExt cx="6444520" cy="45810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99022" y="4814072"/>
              <a:ext cx="3353355" cy="5839854"/>
              <a:chOff x="1599022" y="4814072"/>
              <a:chExt cx="3353355" cy="583985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4620000">
                <a:off x="1599022" y="4814072"/>
                <a:ext cx="3353355" cy="583985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24752" y="6777856"/>
              <a:ext cx="4910925" cy="1753902"/>
              <a:chOff x="824752" y="6777856"/>
              <a:chExt cx="4910925" cy="175390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300000">
                <a:off x="824752" y="6777856"/>
                <a:ext cx="4910925" cy="17539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198" y="-3130744"/>
            <a:ext cx="12426044" cy="16547203"/>
            <a:chOff x="1608198" y="-3130744"/>
            <a:chExt cx="12426044" cy="16547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8198" y="-3130744"/>
              <a:ext cx="12426044" cy="16547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654" y="210027"/>
            <a:ext cx="3858408" cy="13904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8937" y="1390974"/>
            <a:ext cx="3206565" cy="163007"/>
            <a:chOff x="318937" y="1390974"/>
            <a:chExt cx="320656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937" y="1390974"/>
              <a:ext cx="32065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6346" y="1472477"/>
            <a:ext cx="10710963" cy="8242578"/>
            <a:chOff x="7096346" y="1472477"/>
            <a:chExt cx="10710963" cy="82425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6346" y="1472477"/>
              <a:ext cx="10710963" cy="8242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6080" y="7613465"/>
            <a:ext cx="6301363" cy="2101591"/>
            <a:chOff x="376080" y="7613465"/>
            <a:chExt cx="6301363" cy="21015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84267" y="5544571"/>
              <a:ext cx="1884988" cy="6239378"/>
              <a:chOff x="2584267" y="5544571"/>
              <a:chExt cx="1884988" cy="62393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280000">
                <a:off x="2584267" y="5544571"/>
                <a:ext cx="1884988" cy="62393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04" y="8024896"/>
              <a:ext cx="6015853" cy="1441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680" y="1577790"/>
            <a:ext cx="6841609" cy="6035586"/>
            <a:chOff x="115680" y="1577790"/>
            <a:chExt cx="6841609" cy="60355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2841" y="1274092"/>
              <a:ext cx="5807287" cy="6642984"/>
              <a:chOff x="632841" y="1274092"/>
              <a:chExt cx="5807287" cy="66429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280000">
                <a:off x="632841" y="1274092"/>
                <a:ext cx="5807287" cy="664298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755" y="2400620"/>
              <a:ext cx="5868505" cy="4081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40936" y="-2539026"/>
            <a:ext cx="12426044" cy="15441249"/>
            <a:chOff x="5240936" y="-2539026"/>
            <a:chExt cx="12426044" cy="15441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240936" y="-2539026"/>
              <a:ext cx="12426044" cy="15441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9560" y="103318"/>
            <a:ext cx="10884303" cy="1390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0986" y="1284264"/>
            <a:ext cx="10660523" cy="163007"/>
            <a:chOff x="7560986" y="1284264"/>
            <a:chExt cx="10660523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0986" y="1284264"/>
              <a:ext cx="10660523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8095" y="2280600"/>
            <a:ext cx="16607533" cy="7742500"/>
            <a:chOff x="838095" y="2280600"/>
            <a:chExt cx="16607533" cy="77425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95" y="2280600"/>
              <a:ext cx="16607533" cy="77425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5567" y="6600561"/>
            <a:ext cx="3855897" cy="727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0617" y="9058187"/>
            <a:ext cx="5569954" cy="727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1516" y="2607996"/>
            <a:ext cx="3478925" cy="7272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596" y="926482"/>
            <a:ext cx="6970880" cy="12933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</Words>
  <Application>Microsoft Office PowerPoint</Application>
  <PresentationFormat>사용자 지정</PresentationFormat>
  <Paragraphs>1</Paragraphs>
  <Slides>19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 수빈</cp:lastModifiedBy>
  <cp:revision>5</cp:revision>
  <dcterms:created xsi:type="dcterms:W3CDTF">2023-01-27T23:50:15Z</dcterms:created>
  <dcterms:modified xsi:type="dcterms:W3CDTF">2023-01-29T04:14:22Z</dcterms:modified>
</cp:coreProperties>
</file>